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60" r:id="rId5"/>
    <p:sldId id="265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746" autoAdjust="0"/>
  </p:normalViewPr>
  <p:slideViewPr>
    <p:cSldViewPr snapToGrid="0" snapToObjects="1"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0F96-1C32-EA41-8019-E15DF5EA35C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02B79-7B15-5E44-86D7-BA62B2EA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F6F63-15A2-AD4E-9685-518CCDDDCB1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9E31-71BF-9040-BF31-6D11AA99B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89E31-71BF-9040-BF31-6D11AA99BC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67D743-1ED7-0040-8337-A78756222600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E04608-C24C-BB4C-9962-5589DF734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8" y="2492375"/>
            <a:ext cx="7696701" cy="1470025"/>
          </a:xfrm>
        </p:spPr>
        <p:txBody>
          <a:bodyPr/>
          <a:lstStyle/>
          <a:p>
            <a:r>
              <a:rPr lang="en-US" sz="6600" dirty="0" smtClean="0"/>
              <a:t>Movement of Earth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do our seasons change?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64167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6. Aphelion and Perihelion</a:t>
            </a:r>
            <a:endParaRPr lang="en-US" dirty="0">
              <a:solidFill>
                <a:srgbClr val="FF66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4" y="945167"/>
            <a:ext cx="8567573" cy="2230004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Earth is closest in orbit to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is is called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Perihelion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this is during our winter.</a:t>
            </a:r>
          </a:p>
          <a:p>
            <a:r>
              <a:rPr lang="en-US" b="1" dirty="0" smtClean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Earth is farthest in orbit from the Sun is is called </a:t>
            </a:r>
            <a:r>
              <a:rPr lang="en-US" b="1" u="sng" dirty="0" smtClean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Aphelion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this is during our summer.</a:t>
            </a:r>
            <a:endParaRPr lang="en-US" b="1" dirty="0">
              <a:solidFill>
                <a:schemeClr val="accent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Earth-at-ap_perihel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44" y="2830149"/>
            <a:ext cx="8567573" cy="288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97" y="2373623"/>
            <a:ext cx="3353358" cy="146789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Rotation V/S Revolution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97" y="135338"/>
            <a:ext cx="8641707" cy="158241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Rotation</a:t>
            </a:r>
            <a:r>
              <a:rPr lang="en-US" sz="2800" dirty="0" smtClean="0">
                <a:solidFill>
                  <a:srgbClr val="008000"/>
                </a:solidFill>
              </a:rPr>
              <a:t> is the </a:t>
            </a:r>
            <a:r>
              <a:rPr lang="en-US" sz="2800" b="1" u="sng" dirty="0" smtClean="0">
                <a:solidFill>
                  <a:srgbClr val="008000"/>
                </a:solidFill>
              </a:rPr>
              <a:t>spinning</a:t>
            </a:r>
            <a:r>
              <a:rPr lang="en-US" sz="2800" dirty="0" smtClean="0">
                <a:solidFill>
                  <a:srgbClr val="008000"/>
                </a:solidFill>
              </a:rPr>
              <a:t> of a moon or planet on its </a:t>
            </a:r>
            <a:r>
              <a:rPr lang="en-US" sz="2800" b="1" dirty="0" smtClean="0">
                <a:solidFill>
                  <a:srgbClr val="008000"/>
                </a:solidFill>
              </a:rPr>
              <a:t>AXIS</a:t>
            </a:r>
          </a:p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Revolution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is planets </a:t>
            </a:r>
            <a:r>
              <a:rPr lang="en-US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movement around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 star or moons movement around a planet.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earths-revolution-ro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00" y="2196642"/>
            <a:ext cx="5399780" cy="426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97802"/>
            <a:ext cx="2343577" cy="701705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06" y="1271305"/>
            <a:ext cx="8600065" cy="2317376"/>
          </a:xfrm>
        </p:spPr>
        <p:txBody>
          <a:bodyPr/>
          <a:lstStyle/>
          <a:p>
            <a:r>
              <a:rPr lang="en-US" sz="2400" dirty="0" smtClean="0"/>
              <a:t>Viewed from above our solar system, Earth Rotates once every 23 hours and 56 minutes.  Because we are also revolving, from our perspective on Earth it rotates once every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24 hours</a:t>
            </a:r>
            <a:r>
              <a:rPr lang="en-US" sz="2400" dirty="0" smtClean="0"/>
              <a:t>, this is the length of our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Earth’s Rotation causes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day and night</a:t>
            </a:r>
            <a:r>
              <a:rPr lang="en-US" sz="24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arth_ro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498" y="2873206"/>
            <a:ext cx="2979473" cy="3798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995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Moon rotates once (360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every 27 days, 8 hours </a:t>
            </a:r>
            <a:r>
              <a:rPr lang="en-US" sz="2400" u="sng" dirty="0" smtClean="0"/>
              <a:t>27.3 </a:t>
            </a:r>
            <a:r>
              <a:rPr lang="en-US" sz="2400" dirty="0" smtClean="0"/>
              <a:t>days</a:t>
            </a:r>
            <a:endParaRPr lang="en-US" sz="2400" dirty="0"/>
          </a:p>
        </p:txBody>
      </p:sp>
      <p:pic>
        <p:nvPicPr>
          <p:cNvPr id="6" name="Picture 5" descr="moon_ro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53" y="3588681"/>
            <a:ext cx="2140773" cy="258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082" y="191988"/>
            <a:ext cx="2849886" cy="487352"/>
          </a:xfrm>
        </p:spPr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42" y="679340"/>
            <a:ext cx="8478975" cy="237768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Revolution is a planets movement around a star or a moons movement around a planet.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path of that planet or moon </a:t>
            </a:r>
            <a:r>
              <a:rPr lang="en-US" sz="2400" dirty="0" smtClean="0"/>
              <a:t>is called an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orbit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All planets in our solar system have an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Elliptical</a:t>
            </a:r>
            <a:r>
              <a:rPr lang="en-US" sz="2400" dirty="0" smtClean="0"/>
              <a:t> orbit, (more oval than round)</a:t>
            </a:r>
            <a:endParaRPr lang="en-US" sz="2400" dirty="0"/>
          </a:p>
        </p:txBody>
      </p:sp>
      <p:pic>
        <p:nvPicPr>
          <p:cNvPr id="4" name="Picture 3" descr="planet orbi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082" y="3278549"/>
            <a:ext cx="5404449" cy="322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5191"/>
            <a:ext cx="8037900" cy="1044388"/>
          </a:xfrm>
        </p:spPr>
        <p:txBody>
          <a:bodyPr/>
          <a:lstStyle/>
          <a:p>
            <a:r>
              <a:rPr lang="en-US" b="1" dirty="0" smtClean="0"/>
              <a:t>Earth and Moon’s Revolution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3" y="1219579"/>
            <a:ext cx="8598389" cy="420893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chemeClr val="accent6"/>
                </a:solidFill>
              </a:rPr>
              <a:t>Our </a:t>
            </a:r>
            <a:r>
              <a:rPr lang="en-US" sz="3200" b="1" dirty="0" smtClean="0">
                <a:solidFill>
                  <a:schemeClr val="accent6"/>
                </a:solidFill>
              </a:rPr>
              <a:t>Moon’s revolution</a:t>
            </a:r>
            <a:r>
              <a:rPr lang="en-US" sz="3200" dirty="0" smtClean="0">
                <a:solidFill>
                  <a:schemeClr val="accent6"/>
                </a:solidFill>
              </a:rPr>
              <a:t> period is </a:t>
            </a:r>
            <a:r>
              <a:rPr lang="en-US" sz="3200" b="1" u="sng" dirty="0" smtClean="0">
                <a:solidFill>
                  <a:schemeClr val="accent6"/>
                </a:solidFill>
              </a:rPr>
              <a:t>27.3</a:t>
            </a:r>
            <a:r>
              <a:rPr lang="en-US" sz="3200" dirty="0" smtClean="0">
                <a:solidFill>
                  <a:schemeClr val="accent6"/>
                </a:solidFill>
              </a:rPr>
              <a:t> days, this is </a:t>
            </a:r>
            <a:r>
              <a:rPr lang="en-US" sz="3200" b="1" dirty="0" smtClean="0">
                <a:solidFill>
                  <a:schemeClr val="accent6"/>
                </a:solidFill>
              </a:rPr>
              <a:t>why we see moon phases</a:t>
            </a:r>
            <a:r>
              <a:rPr lang="en-US" sz="3200" dirty="0" smtClean="0">
                <a:solidFill>
                  <a:schemeClr val="accent6"/>
                </a:solidFill>
              </a:rPr>
              <a:t>.</a:t>
            </a:r>
          </a:p>
          <a:p>
            <a:pPr lvl="0"/>
            <a:r>
              <a:rPr lang="en-US" sz="3200" dirty="0" smtClean="0">
                <a:solidFill>
                  <a:schemeClr val="accent6"/>
                </a:solidFill>
              </a:rPr>
              <a:t>Because </a:t>
            </a:r>
            <a:r>
              <a:rPr lang="en-US" sz="3200" b="1" dirty="0" smtClean="0">
                <a:solidFill>
                  <a:schemeClr val="accent6"/>
                </a:solidFill>
              </a:rPr>
              <a:t>our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Moon’s rotation and revolution periods are the same</a:t>
            </a:r>
            <a:r>
              <a:rPr lang="en-US" sz="3200" dirty="0" smtClean="0">
                <a:solidFill>
                  <a:schemeClr val="accent6"/>
                </a:solidFill>
              </a:rPr>
              <a:t>, we always see the same side of our Moon!</a:t>
            </a:r>
          </a:p>
          <a:p>
            <a:pPr lvl="0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Earth’s revolution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period is </a:t>
            </a:r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365.25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94" y="177219"/>
            <a:ext cx="5678333" cy="1044388"/>
          </a:xfrm>
        </p:spPr>
        <p:txBody>
          <a:bodyPr/>
          <a:lstStyle/>
          <a:p>
            <a:r>
              <a:rPr lang="en-US" b="1" dirty="0" smtClean="0"/>
              <a:t>2. The tilt of our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27" y="1425387"/>
            <a:ext cx="3877730" cy="4969259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imaginary line that runs through Earth’s poles is called its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axis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Earths axis is tilted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23.5</a:t>
            </a:r>
            <a:r>
              <a:rPr lang="en-US" sz="3200" b="1" u="sng" baseline="30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0</a:t>
            </a:r>
            <a:endParaRPr lang="en-US" b="1" u="sng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AxialTi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7" y="1632143"/>
            <a:ext cx="4770034" cy="380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95" y="191986"/>
            <a:ext cx="8726853" cy="3012721"/>
          </a:xfrm>
        </p:spPr>
        <p:txBody>
          <a:bodyPr>
            <a:normAutofit fontScale="92500" lnSpcReduction="20000"/>
          </a:bodyPr>
          <a:lstStyle/>
          <a:p>
            <a:r>
              <a:rPr lang="en-US" sz="4235" b="1" dirty="0" smtClean="0">
                <a:solidFill>
                  <a:schemeClr val="accent6"/>
                </a:solidFill>
              </a:rPr>
              <a:t>3. Seasons change </a:t>
            </a:r>
            <a:r>
              <a:rPr lang="en-US" dirty="0" smtClean="0"/>
              <a:t>due to 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tilt of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Earth </a:t>
            </a:r>
            <a:r>
              <a:rPr lang="en-US" dirty="0" smtClean="0"/>
              <a:t>and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Revolution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around our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Sun.</a:t>
            </a:r>
          </a:p>
          <a:p>
            <a:r>
              <a:rPr lang="en-US" sz="2800" dirty="0" smtClean="0">
                <a:solidFill>
                  <a:srgbClr val="66007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either the northern or southern hemisphere receives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more sunlight</a:t>
            </a:r>
            <a:r>
              <a:rPr lang="en-US" sz="2800" dirty="0" smtClean="0">
                <a:solidFill>
                  <a:srgbClr val="66007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temperatures increase</a:t>
            </a:r>
            <a:r>
              <a:rPr lang="en-US" sz="2800" dirty="0" smtClean="0">
                <a:solidFill>
                  <a:srgbClr val="66007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when it receives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less sunlight</a:t>
            </a:r>
            <a:r>
              <a:rPr lang="en-US" sz="2800" dirty="0" smtClean="0">
                <a:solidFill>
                  <a:srgbClr val="66007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the </a:t>
            </a:r>
            <a:r>
              <a:rPr lang="en-US" sz="2800" dirty="0" smtClean="0">
                <a:solidFill>
                  <a:srgbClr val="E113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temperatures decrease.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Less sunlight=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Winter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	More sunlight=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Summer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2800" b="1" u="sng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dirty="0" smtClean="0">
              <a:solidFill>
                <a:srgbClr val="E113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b="1" u="sng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b="1" u="sng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earth_rev_ax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3188777"/>
            <a:ext cx="5540164" cy="3444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62" y="47227"/>
            <a:ext cx="6172768" cy="66754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4. Solstices and Equinoxes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76" y="516888"/>
            <a:ext cx="8626639" cy="420893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Winter Solstice </a:t>
            </a:r>
            <a:r>
              <a:rPr lang="en-US" dirty="0" smtClean="0"/>
              <a:t>occurs on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December 21-22</a:t>
            </a:r>
            <a:r>
              <a:rPr lang="en-US" dirty="0" smtClean="0"/>
              <a:t>, we receive the shortest length of sunlight hours.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Summer Solstice </a:t>
            </a:r>
            <a:r>
              <a:rPr lang="en-US" dirty="0" smtClean="0"/>
              <a:t>occurs on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June 20-22</a:t>
            </a:r>
            <a:r>
              <a:rPr lang="en-US" dirty="0" smtClean="0"/>
              <a:t>, we receive the longest length of sunlight hours. </a:t>
            </a:r>
          </a:p>
          <a:p>
            <a:r>
              <a:rPr lang="en-US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Equinoxes</a:t>
            </a:r>
            <a:r>
              <a:rPr lang="en-US" dirty="0" smtClean="0"/>
              <a:t> occur on March 20-21 and on September 22-23, the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equator</a:t>
            </a:r>
            <a:r>
              <a:rPr lang="en-US" dirty="0" smtClean="0"/>
              <a:t> receives </a:t>
            </a:r>
            <a:r>
              <a:rPr lang="en-US" b="1" u="sng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 hours </a:t>
            </a:r>
            <a:r>
              <a:rPr lang="en-US" dirty="0" smtClean="0"/>
              <a:t>of light and </a:t>
            </a:r>
            <a:r>
              <a:rPr lang="en-US" b="1" u="sng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 hours </a:t>
            </a:r>
            <a:r>
              <a:rPr lang="en-US" dirty="0" smtClean="0"/>
              <a:t>of darkness.</a:t>
            </a:r>
          </a:p>
          <a:p>
            <a:endParaRPr lang="en-US" dirty="0"/>
          </a:p>
        </p:txBody>
      </p:sp>
      <p:pic>
        <p:nvPicPr>
          <p:cNvPr id="4" name="Picture 3" descr="EarthOrb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64" y="3185206"/>
            <a:ext cx="5624857" cy="347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656" y="381000"/>
            <a:ext cx="5274699" cy="65277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5. Apogee and Perigee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42" y="1033777"/>
            <a:ext cx="3934464" cy="420893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the moon is closest to Earth it is called </a:t>
            </a:r>
            <a:r>
              <a:rPr lang="en-US" sz="2800" b="1" u="sng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Perigee</a:t>
            </a:r>
            <a:endParaRPr lang="en-US" b="1" u="sng" dirty="0" smtClean="0">
              <a:solidFill>
                <a:srgbClr val="FF66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When the moon is farther from Earth it is called </a:t>
            </a:r>
            <a:r>
              <a:rPr lang="en-US" sz="2800" b="1" u="sng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Apogee</a:t>
            </a:r>
            <a:endParaRPr lang="en-US" b="1" u="sng" dirty="0">
              <a:solidFill>
                <a:srgbClr val="FF66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oon-orb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1" y="3583849"/>
            <a:ext cx="5080000" cy="2794000"/>
          </a:xfrm>
          <a:prstGeom prst="rect">
            <a:avLst/>
          </a:prstGeom>
        </p:spPr>
      </p:pic>
      <p:pic>
        <p:nvPicPr>
          <p:cNvPr id="5" name="Picture 4" descr="Apogee Perig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06" y="1033777"/>
            <a:ext cx="4813995" cy="312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586</TotalTime>
  <Words>400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2</vt:lpstr>
      <vt:lpstr>Revolution</vt:lpstr>
      <vt:lpstr>Movement of Earth</vt:lpstr>
      <vt:lpstr>Rotation V/S Revolution</vt:lpstr>
      <vt:lpstr>Rotation</vt:lpstr>
      <vt:lpstr>Revolution</vt:lpstr>
      <vt:lpstr>Earth and Moon’s Revolution </vt:lpstr>
      <vt:lpstr>2. The tilt of our Earth</vt:lpstr>
      <vt:lpstr>PowerPoint Presentation</vt:lpstr>
      <vt:lpstr>4. Solstices and Equinoxes</vt:lpstr>
      <vt:lpstr>5. Apogee and Perigee </vt:lpstr>
      <vt:lpstr>6. Aphelion and Perihelion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Earth</dc:title>
  <dc:creator>HHS</dc:creator>
  <cp:lastModifiedBy>Ross Kennel</cp:lastModifiedBy>
  <cp:revision>3</cp:revision>
  <cp:lastPrinted>2011-09-30T13:12:01Z</cp:lastPrinted>
  <dcterms:created xsi:type="dcterms:W3CDTF">2011-09-30T11:20:13Z</dcterms:created>
  <dcterms:modified xsi:type="dcterms:W3CDTF">2017-01-03T16:53:28Z</dcterms:modified>
</cp:coreProperties>
</file>