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60" r:id="rId4"/>
    <p:sldId id="267" r:id="rId5"/>
    <p:sldId id="259" r:id="rId6"/>
    <p:sldId id="261" r:id="rId7"/>
    <p:sldId id="262" r:id="rId8"/>
    <p:sldId id="263" r:id="rId9"/>
    <p:sldId id="264" r:id="rId10"/>
    <p:sldId id="269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94660"/>
  </p:normalViewPr>
  <p:slideViewPr>
    <p:cSldViewPr>
      <p:cViewPr varScale="1">
        <p:scale>
          <a:sx n="77" d="100"/>
          <a:sy n="77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B00B91-24C7-4980-A937-013BA61617E1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C46CA5-D066-4380-AC2E-8E551A3AD1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please.com/ipa/A0001765.html" TargetMode="External"/><Relationship Id="rId2" Type="http://schemas.openxmlformats.org/officeDocument/2006/relationships/hyperlink" Target="http://www.stockton.edu/~hozikm/geol/Courses/The%20Earth/Content%20Web%20Pages/Bugielski/webpag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tetectonics.com/book/page_5.asp" TargetMode="External"/><Relationship Id="rId4" Type="http://schemas.openxmlformats.org/officeDocument/2006/relationships/hyperlink" Target="http://www.cotf.edu/ete/modules/msese/earthsysflr/plates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6934200" cy="2667000"/>
          </a:xfrm>
        </p:spPr>
        <p:txBody>
          <a:bodyPr>
            <a:normAutofit/>
          </a:bodyPr>
          <a:lstStyle/>
          <a:p>
            <a:pPr algn="ctr"/>
            <a:r>
              <a:rPr lang="en-US" sz="66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Tectonic Plates</a:t>
            </a:r>
            <a:br>
              <a:rPr lang="en-US" sz="66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n-US" sz="24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7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Convergent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Continental-oceanic boundaries are when a land plate and an ocean plate converge. These boundaries cause trenches and earthquakes to form.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In continental-oceanic boundaries, the oceanic plate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subducts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under the continental plate, causing trenches to form.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Continental-continental boundaries are when two lands plates converge. These boundaries cause mountains to form.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Oceanic-oceanic boundaries are when two oceanic plates converge. These boundaries cause trenches as well as undersea volcanoes.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021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Transform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Places where plates slide past each other are called transform boundaries.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plates on either side of a transform boundary are merely sliding past each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other.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This boundary causes earthquakes and valleys to form.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3681413" cy="215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341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http://www.stockton.edu/~</a:t>
            </a:r>
            <a:r>
              <a:rPr lang="en-US" dirty="0" smtClean="0">
                <a:hlinkClick r:id="rId2"/>
              </a:rPr>
              <a:t>hozikm/geol/Courses/The%20Earth/Content%20Web%20Pages/Bugielski/webpage.htm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www.infoplease.com/ipa/A0001765.html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www.cotf.edu/ete/modules/msese/earthsysflr/plates3.html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www.platetectonics.com/book/page_5.asp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755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Formation of a Theory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1915, a German scientist named Alfred Wegner came up with the theory of continental drift.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His hypothesis was that all the continents were once connected to form a supercontinent called Pangaea.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This theory suggested that the continents gradually separated from one another over millions of years.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419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Moving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Proof that supports the theory of moving continents include: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Similar fossils on different continents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lacier groove patterns on different</a:t>
            </a:r>
          </a:p>
          <a:p>
            <a:pPr marL="36576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continents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he continents appeared to fit together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21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 or Fake?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 the times Wegner’s theory was not accepted by fellow scientists.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They recognized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egner’s proof as being the effect of polar wandering, not moving continents.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Later in the 1940’s and ‘50’s, Wegner’s theory and proof lead to the theory of sea floor spreading and convection currents; all of which ended up leading to the tectonic plate theory.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217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Theory of Continental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Theory of Continental Drift originally stated that all continents were atop a liquid core which allowed them to move.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Convection currents in the Earth’s mantle were thought to be the cause of the movement.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Since Earth’s surface isn’t very dense, it was easier for these big masses of land to start moving away from each other.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50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Tectonic Plate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According to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plate-tectonics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theory,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Earth's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surface is broken into a number of shifting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plates.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These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plates move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relation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one another above a hotter, deeper, more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mobile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zone at average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rates.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66554"/>
            <a:ext cx="4463143" cy="22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92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771"/>
            <a:ext cx="5486400" cy="1676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Different Boundaries, Different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There are three types of boundaries that occur at tectonic plate fault lines.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These boundaries include divergent, convergent, and transform.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Each of these boundaries move differently as well as cause diverse events.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5505">
            <a:off x="5917516" y="4673734"/>
            <a:ext cx="3024417" cy="184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919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14" y="10885"/>
            <a:ext cx="2743200" cy="151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Places where plates are coming apart are called divergent boundaries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When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Earth's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lithosphere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 pulled apart, it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usually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breaks along parallel faults that tilt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away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from each other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As the plates separate along the boundary, the block between the faults cracks and drops down into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asthenosphere.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sinking of the block forms a central valley called 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rift.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Magma seeps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upward to fill the cracks. In this way, new crust is formed along the boundary.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Earthquakes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occur along the faults, and volcanoes form where the magma reaches the surface.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701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Divergent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110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Convergent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Places where plates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collide are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called convergent boundaries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Collisions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are very slow and last millions of years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There are three kinds of convergent boundaries: continental-oceanic, oceanic-oceanic, and continental-continental.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4255">
            <a:off x="6531218" y="4662282"/>
            <a:ext cx="2419768" cy="195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479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rgbClr val="92D050"/>
      </a:dk1>
      <a:lt1>
        <a:srgbClr val="FF6A47"/>
      </a:lt1>
      <a:dk2>
        <a:srgbClr val="FFBE7D"/>
      </a:dk2>
      <a:lt2>
        <a:srgbClr val="006600"/>
      </a:lt2>
      <a:accent1>
        <a:srgbClr val="3399FF"/>
      </a:accent1>
      <a:accent2>
        <a:srgbClr val="FFFF66"/>
      </a:accent2>
      <a:accent3>
        <a:srgbClr val="FF9933"/>
      </a:accent3>
      <a:accent4>
        <a:srgbClr val="99FF66"/>
      </a:accent4>
      <a:accent5>
        <a:srgbClr val="CCFF33"/>
      </a:accent5>
      <a:accent6>
        <a:srgbClr val="99FFCC"/>
      </a:accent6>
      <a:hlink>
        <a:srgbClr val="97FFFD"/>
      </a:hlink>
      <a:folHlink>
        <a:srgbClr val="EAC7F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575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Wingdings 2</vt:lpstr>
      <vt:lpstr>Technic</vt:lpstr>
      <vt:lpstr>Tectonic Plates </vt:lpstr>
      <vt:lpstr>The Formation of a Theory</vt:lpstr>
      <vt:lpstr>Moving Proof</vt:lpstr>
      <vt:lpstr>Fact or Fake?</vt:lpstr>
      <vt:lpstr>Theory of Continental Drift</vt:lpstr>
      <vt:lpstr>Tectonic Plate Theory</vt:lpstr>
      <vt:lpstr>Different Boundaries, Different Actions</vt:lpstr>
      <vt:lpstr>Divergent Boundary</vt:lpstr>
      <vt:lpstr>Convergent Boundary</vt:lpstr>
      <vt:lpstr>Convergent Boundary</vt:lpstr>
      <vt:lpstr>Transform Boundary</vt:lpstr>
      <vt:lpstr>Citations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Tectonic Plates</dc:title>
  <dc:creator>katie l.</dc:creator>
  <cp:lastModifiedBy>Nadine Shehadeh</cp:lastModifiedBy>
  <cp:revision>14</cp:revision>
  <dcterms:created xsi:type="dcterms:W3CDTF">2013-05-16T17:47:50Z</dcterms:created>
  <dcterms:modified xsi:type="dcterms:W3CDTF">2017-03-08T17:23:30Z</dcterms:modified>
</cp:coreProperties>
</file>